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136" d="100"/>
          <a:sy n="136" d="100"/>
        </p:scale>
        <p:origin x="56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0CD08F-C796-673D-AA04-735AFB1698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813ED5F-C72D-7210-9851-CFF3365700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D6FC5A-D579-9BF5-2038-2D36E4546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F4615A3-1682-F1A9-0D3C-0C2083419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827DD2-AA52-51F0-601E-341BE98D7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7471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16FDC8-6C80-EF4D-9BE4-763D40200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80CC15A-F7A3-5FCA-C468-A176D6979A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C52ED3-8426-1A8F-70AA-729D586F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D4C7CE-CA18-68B1-679E-2FBF4BBD0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24FD39-2B8A-E379-DE89-5A3D9DB75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5293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541789D-63E4-55C4-61F9-3FFC1A7444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6EDB5E3-6771-624F-FB33-DCD6C5F7E1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0E1F1D-68E3-F38C-AC60-9F6DFACFA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39C2E0-4208-EC57-D366-DA7B26E96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A4022C-852E-28B0-71EC-C1EAC9A1D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47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8C3825-6710-0EAA-75B0-6619167DB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96906E-0CD3-38C4-C420-DAA5B8BF81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0B6BA1-DB5D-1E40-6EFD-BB95462E0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3B9AF7-420B-D5BE-29E3-F3096A2EB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1C47EBB-0C4F-0FEE-2A2A-4B0E506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6858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306422-B6AA-2DC8-7C6E-01B604477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6A9BAAB-6335-8A29-ECBA-164BF1867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A01069F-A214-E343-F8D7-91E000DDF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659D32-93DF-C056-B799-7B30D2B20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767A50-E020-FF65-17AE-39CCEFC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077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B087FC-9550-836B-8DA0-66E0D8C75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D13E0C2-64E9-FDC7-C94E-A311D5DE0D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4B53A29-4C83-82F8-36E0-5FFFE26A69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11BDA1A-1626-805C-CD3E-8CEF82837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001EF88-95B0-20C5-C497-B2FF7030A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4B421A1-6FC9-1CA4-3BC5-EFFCFA01B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3017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4B1F07-1C14-CE5A-FC95-A4D391FE7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DA9EFC0-7C30-C4A3-935F-0FBF0ED8D6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8CBAF92-A41D-55FC-73BE-C577267C41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17C6E26-ECE5-BD16-4BD4-609E614BCA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96DF2BA-2D61-C783-5E84-CAF1EFAF03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C5647A5-417B-8704-72D3-625C425F0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B0FE4BC-463E-F061-AC4B-A7246ABEC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C778528-BF6E-3A3D-F77F-800289018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026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AFBD3E-8800-67FD-AD26-F28102438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A2E3F4D-6496-A98B-53EB-0F68EF672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0EC4164-0F82-52DA-87A8-C70C2DE18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D4C49B-9928-7A0F-9A89-B6447607F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156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3EFC7CB-FE80-D38B-E982-D254157DD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4504194-0152-9B49-CDBA-3A652C532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B10DEE5-3BA8-2C12-A834-FB5242CDA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2144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D2A3DC-57AA-5D6D-0DD2-CCD9B00B1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182FDE-C2DF-5EE9-A1C3-44CB765A2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BDF71AD-B79C-0753-2807-07309B713E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81A3AB8-4478-88CF-A2E1-7680249E9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8AF7343-5C52-E811-BAD0-05E1FBA1B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50AFA2D-DAAD-09B7-134B-2D9FD4CB0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1330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476B36-9927-EDC0-F9C0-4388F2059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BD278AE-B326-D775-E721-26ACEBA835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DD979FC-5515-B2D1-6954-5E9E8ED031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C67C01-EC68-043D-19A6-C89DF705B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369D66F-692B-5EAC-9806-D20B0ECF1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2B3905D-5F05-407C-56A7-4F9EE748D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3173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B3ABF36-54AF-E95F-D445-858E0C4FD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8032770-D68C-39ED-3B6F-29ABEFB4E6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3AD4A8-A301-95C8-ED6C-7D199ED8B3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0B638B-03A5-F8DD-661C-80ACE176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A58C9E-B9C8-F40B-265C-28A2168736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12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6A4A1A-8C73-B3EF-53A9-A8B03977ED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34306"/>
            <a:ext cx="9144000" cy="859899"/>
          </a:xfrm>
        </p:spPr>
        <p:txBody>
          <a:bodyPr>
            <a:normAutofit/>
          </a:bodyPr>
          <a:lstStyle/>
          <a:p>
            <a:r>
              <a:rPr lang="de-DE" sz="3600" b="1" dirty="0"/>
              <a:t>Technischer Systementwurf</a:t>
            </a:r>
          </a:p>
        </p:txBody>
      </p:sp>
      <p:pic>
        <p:nvPicPr>
          <p:cNvPr id="5" name="Grafik 4" descr="Ein Bild, das Elektronisches Bauteil, Elektronik, Elektrisches Bauelement, passives Bauelement enthält.">
            <a:extLst>
              <a:ext uri="{FF2B5EF4-FFF2-40B4-BE49-F238E27FC236}">
                <a16:creationId xmlns:a16="http://schemas.microsoft.com/office/drawing/2014/main" id="{9716D663-2F12-C404-19B0-1C59416775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971" y="1739281"/>
            <a:ext cx="2941497" cy="2203284"/>
          </a:xfrm>
          <a:prstGeom prst="rect">
            <a:avLst/>
          </a:prstGeom>
        </p:spPr>
      </p:pic>
      <p:pic>
        <p:nvPicPr>
          <p:cNvPr id="11" name="Grafik 10" descr="Ein Bild, das Text, Werkzeug, Verbindungsstück, Kabel enthält.">
            <a:extLst>
              <a:ext uri="{FF2B5EF4-FFF2-40B4-BE49-F238E27FC236}">
                <a16:creationId xmlns:a16="http://schemas.microsoft.com/office/drawing/2014/main" id="{4430D604-0393-61E2-E710-E471AEC0F1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575016">
            <a:off x="8483477" y="3415217"/>
            <a:ext cx="1713501" cy="1713501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4E2EDC2D-989C-117A-ED23-7D75DA83F548}"/>
              </a:ext>
            </a:extLst>
          </p:cNvPr>
          <p:cNvSpPr txBox="1">
            <a:spLocks/>
          </p:cNvSpPr>
          <p:nvPr/>
        </p:nvSpPr>
        <p:spPr>
          <a:xfrm>
            <a:off x="8905959" y="4448680"/>
            <a:ext cx="1363286" cy="2170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" b="1" dirty="0"/>
              <a:t>Bodenfeuchtesensor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C6C45DA5-CB79-D981-66F0-0BD85F25E308}"/>
              </a:ext>
            </a:extLst>
          </p:cNvPr>
          <p:cNvSpPr txBox="1">
            <a:spLocks/>
          </p:cNvSpPr>
          <p:nvPr/>
        </p:nvSpPr>
        <p:spPr>
          <a:xfrm>
            <a:off x="8119865" y="5482608"/>
            <a:ext cx="651233" cy="184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" b="1" dirty="0"/>
              <a:t>Display</a:t>
            </a:r>
          </a:p>
        </p:txBody>
      </p:sp>
      <p:pic>
        <p:nvPicPr>
          <p:cNvPr id="4" name="Grafik 3" descr="Ein Bild, das Pflanze, Blumentopf, Zimmerpflanze, Kraut enthält.">
            <a:extLst>
              <a:ext uri="{FF2B5EF4-FFF2-40B4-BE49-F238E27FC236}">
                <a16:creationId xmlns:a16="http://schemas.microsoft.com/office/drawing/2014/main" id="{E5E7D87B-DFB1-339D-64A7-AC6082769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72116" y="4804178"/>
            <a:ext cx="1455918" cy="1356860"/>
          </a:xfrm>
          <a:prstGeom prst="rect">
            <a:avLst/>
          </a:prstGeom>
        </p:spPr>
      </p:pic>
      <p:pic>
        <p:nvPicPr>
          <p:cNvPr id="10" name="Grafik 9" descr="Ein Bild, das Plastik enthält.">
            <a:extLst>
              <a:ext uri="{FF2B5EF4-FFF2-40B4-BE49-F238E27FC236}">
                <a16:creationId xmlns:a16="http://schemas.microsoft.com/office/drawing/2014/main" id="{6E7E17C9-D052-9070-6FDF-BDF48068CA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069" y="5424473"/>
            <a:ext cx="637982" cy="702175"/>
          </a:xfrm>
          <a:prstGeom prst="rect">
            <a:avLst/>
          </a:prstGeom>
        </p:spPr>
      </p:pic>
      <p:pic>
        <p:nvPicPr>
          <p:cNvPr id="76" name="Grafik 75" descr="Ein Bild, das Design enthält.&#10;&#10;Automatisch generierte Beschreibung mit mittlerer Zuverlässigkeit">
            <a:extLst>
              <a:ext uri="{FF2B5EF4-FFF2-40B4-BE49-F238E27FC236}">
                <a16:creationId xmlns:a16="http://schemas.microsoft.com/office/drawing/2014/main" id="{2B571AE0-A72F-81BE-6982-9F63D5B211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028" y="1719544"/>
            <a:ext cx="516250" cy="521327"/>
          </a:xfrm>
          <a:prstGeom prst="rect">
            <a:avLst/>
          </a:prstGeom>
        </p:spPr>
      </p:pic>
      <p:pic>
        <p:nvPicPr>
          <p:cNvPr id="20" name="Grafik 19" descr="Ein Bild, das computer, Computer, Computerkomponenten, Netbook enthält.&#10;&#10;Automatisch generierte Beschreibung">
            <a:extLst>
              <a:ext uri="{FF2B5EF4-FFF2-40B4-BE49-F238E27FC236}">
                <a16:creationId xmlns:a16="http://schemas.microsoft.com/office/drawing/2014/main" id="{36437A11-578A-E31F-5996-6864B648F8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588" y="1537577"/>
            <a:ext cx="1221244" cy="915934"/>
          </a:xfrm>
          <a:prstGeom prst="rect">
            <a:avLst/>
          </a:prstGeom>
        </p:spPr>
      </p:pic>
      <p:pic>
        <p:nvPicPr>
          <p:cNvPr id="23" name="Grafik 22" descr="Ein Bild, das Text, Schrift, Logo, Symbol enthält.&#10;&#10;Automatisch generierte Beschreibung">
            <a:extLst>
              <a:ext uri="{FF2B5EF4-FFF2-40B4-BE49-F238E27FC236}">
                <a16:creationId xmlns:a16="http://schemas.microsoft.com/office/drawing/2014/main" id="{AC995482-B44A-4353-D4AC-6D4FDC569D4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408" y="1684539"/>
            <a:ext cx="640904" cy="389370"/>
          </a:xfrm>
          <a:prstGeom prst="rect">
            <a:avLst/>
          </a:prstGeom>
        </p:spPr>
      </p:pic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145B1D0E-9BF1-7D48-E0A4-E7A8D9585EFF}"/>
              </a:ext>
            </a:extLst>
          </p:cNvPr>
          <p:cNvCxnSpPr>
            <a:cxnSpLocks/>
            <a:stCxn id="20" idx="3"/>
            <a:endCxn id="76" idx="1"/>
          </p:cNvCxnSpPr>
          <p:nvPr/>
        </p:nvCxnSpPr>
        <p:spPr>
          <a:xfrm flipV="1">
            <a:off x="2798832" y="1980208"/>
            <a:ext cx="468196" cy="15336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Verbinder: gewinkelt 29">
            <a:extLst>
              <a:ext uri="{FF2B5EF4-FFF2-40B4-BE49-F238E27FC236}">
                <a16:creationId xmlns:a16="http://schemas.microsoft.com/office/drawing/2014/main" id="{57FC16F0-86D3-0B8F-0323-977A53CC35E4}"/>
              </a:ext>
            </a:extLst>
          </p:cNvPr>
          <p:cNvCxnSpPr>
            <a:cxnSpLocks/>
          </p:cNvCxnSpPr>
          <p:nvPr/>
        </p:nvCxnSpPr>
        <p:spPr>
          <a:xfrm>
            <a:off x="3853220" y="2073909"/>
            <a:ext cx="1129337" cy="379602"/>
          </a:xfrm>
          <a:prstGeom prst="bentConnector3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Grafik 34" descr="Ein Bild, das Elektronik, Lautsprecher enthält.">
            <a:extLst>
              <a:ext uri="{FF2B5EF4-FFF2-40B4-BE49-F238E27FC236}">
                <a16:creationId xmlns:a16="http://schemas.microsoft.com/office/drawing/2014/main" id="{8F44C283-B65C-7648-BFF5-7A6833782B0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868" y="3242471"/>
            <a:ext cx="1303859" cy="823159"/>
          </a:xfrm>
          <a:prstGeom prst="rect">
            <a:avLst/>
          </a:prstGeom>
        </p:spPr>
      </p:pic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607BB42B-6F7B-13B3-17FA-7845CD85604A}"/>
              </a:ext>
            </a:extLst>
          </p:cNvPr>
          <p:cNvCxnSpPr/>
          <p:nvPr/>
        </p:nvCxnSpPr>
        <p:spPr>
          <a:xfrm>
            <a:off x="2252050" y="3942565"/>
            <a:ext cx="0" cy="62373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277362FC-7765-6300-4369-CD127DC5F242}"/>
              </a:ext>
            </a:extLst>
          </p:cNvPr>
          <p:cNvCxnSpPr>
            <a:cxnSpLocks/>
          </p:cNvCxnSpPr>
          <p:nvPr/>
        </p:nvCxnSpPr>
        <p:spPr>
          <a:xfrm flipH="1">
            <a:off x="2242092" y="4514529"/>
            <a:ext cx="6205511" cy="4889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81897152-88AC-B2E1-1FB9-773A36ED95F7}"/>
              </a:ext>
            </a:extLst>
          </p:cNvPr>
          <p:cNvCxnSpPr>
            <a:cxnSpLocks/>
          </p:cNvCxnSpPr>
          <p:nvPr/>
        </p:nvCxnSpPr>
        <p:spPr>
          <a:xfrm flipH="1">
            <a:off x="6487948" y="3684366"/>
            <a:ext cx="8396" cy="13660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7D56DAE1-C5E2-0913-9301-B1FD03D7433B}"/>
              </a:ext>
            </a:extLst>
          </p:cNvPr>
          <p:cNvCxnSpPr>
            <a:cxnSpLocks/>
          </p:cNvCxnSpPr>
          <p:nvPr/>
        </p:nvCxnSpPr>
        <p:spPr>
          <a:xfrm>
            <a:off x="2479146" y="3939694"/>
            <a:ext cx="0" cy="7352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E008BC7A-5646-C317-6342-912D6537295F}"/>
              </a:ext>
            </a:extLst>
          </p:cNvPr>
          <p:cNvCxnSpPr>
            <a:cxnSpLocks/>
          </p:cNvCxnSpPr>
          <p:nvPr/>
        </p:nvCxnSpPr>
        <p:spPr>
          <a:xfrm flipH="1">
            <a:off x="2479146" y="4584110"/>
            <a:ext cx="5968457" cy="908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A2439588-F5B0-9464-AF33-FED0A29C3083}"/>
              </a:ext>
            </a:extLst>
          </p:cNvPr>
          <p:cNvCxnSpPr>
            <a:cxnSpLocks/>
          </p:cNvCxnSpPr>
          <p:nvPr/>
        </p:nvCxnSpPr>
        <p:spPr>
          <a:xfrm>
            <a:off x="6550921" y="3664901"/>
            <a:ext cx="18665" cy="14471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88757403-8526-CF59-1B6C-24C19949A458}"/>
              </a:ext>
            </a:extLst>
          </p:cNvPr>
          <p:cNvCxnSpPr>
            <a:cxnSpLocks/>
          </p:cNvCxnSpPr>
          <p:nvPr/>
        </p:nvCxnSpPr>
        <p:spPr>
          <a:xfrm>
            <a:off x="2331782" y="3939694"/>
            <a:ext cx="0" cy="886642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69F73203-762B-BEC0-187A-37FAC6669D12}"/>
              </a:ext>
            </a:extLst>
          </p:cNvPr>
          <p:cNvCxnSpPr>
            <a:cxnSpLocks/>
          </p:cNvCxnSpPr>
          <p:nvPr/>
        </p:nvCxnSpPr>
        <p:spPr>
          <a:xfrm flipH="1">
            <a:off x="1442614" y="4826336"/>
            <a:ext cx="889168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FB63596E-93B5-7164-A2D2-F46B7217C47B}"/>
              </a:ext>
            </a:extLst>
          </p:cNvPr>
          <p:cNvCxnSpPr>
            <a:cxnSpLocks/>
          </p:cNvCxnSpPr>
          <p:nvPr/>
        </p:nvCxnSpPr>
        <p:spPr>
          <a:xfrm flipV="1">
            <a:off x="1476017" y="1282068"/>
            <a:ext cx="47983" cy="3573145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r Verbinder 82">
            <a:extLst>
              <a:ext uri="{FF2B5EF4-FFF2-40B4-BE49-F238E27FC236}">
                <a16:creationId xmlns:a16="http://schemas.microsoft.com/office/drawing/2014/main" id="{3FB43DB3-37A1-0527-AC6B-BFCBC9A19C72}"/>
              </a:ext>
            </a:extLst>
          </p:cNvPr>
          <p:cNvCxnSpPr>
            <a:cxnSpLocks/>
          </p:cNvCxnSpPr>
          <p:nvPr/>
        </p:nvCxnSpPr>
        <p:spPr>
          <a:xfrm flipH="1" flipV="1">
            <a:off x="1500008" y="1297582"/>
            <a:ext cx="5261199" cy="2596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r Verbinder 84">
            <a:extLst>
              <a:ext uri="{FF2B5EF4-FFF2-40B4-BE49-F238E27FC236}">
                <a16:creationId xmlns:a16="http://schemas.microsoft.com/office/drawing/2014/main" id="{C6A036D8-4F91-3C7F-7630-1E84ED939321}"/>
              </a:ext>
            </a:extLst>
          </p:cNvPr>
          <p:cNvCxnSpPr>
            <a:cxnSpLocks/>
          </p:cNvCxnSpPr>
          <p:nvPr/>
        </p:nvCxnSpPr>
        <p:spPr>
          <a:xfrm>
            <a:off x="6727804" y="1313911"/>
            <a:ext cx="0" cy="666297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rader Verbinder 87">
            <a:extLst>
              <a:ext uri="{FF2B5EF4-FFF2-40B4-BE49-F238E27FC236}">
                <a16:creationId xmlns:a16="http://schemas.microsoft.com/office/drawing/2014/main" id="{D6B62ED6-00E3-5474-7954-77C209622309}"/>
              </a:ext>
            </a:extLst>
          </p:cNvPr>
          <p:cNvCxnSpPr>
            <a:cxnSpLocks/>
          </p:cNvCxnSpPr>
          <p:nvPr/>
        </p:nvCxnSpPr>
        <p:spPr>
          <a:xfrm>
            <a:off x="2393339" y="3943731"/>
            <a:ext cx="0" cy="97949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Gerader Verbinder 90">
            <a:extLst>
              <a:ext uri="{FF2B5EF4-FFF2-40B4-BE49-F238E27FC236}">
                <a16:creationId xmlns:a16="http://schemas.microsoft.com/office/drawing/2014/main" id="{AA6608CE-8301-C2AC-00D3-2DC26A85BA92}"/>
              </a:ext>
            </a:extLst>
          </p:cNvPr>
          <p:cNvCxnSpPr>
            <a:cxnSpLocks/>
          </p:cNvCxnSpPr>
          <p:nvPr/>
        </p:nvCxnSpPr>
        <p:spPr>
          <a:xfrm flipH="1">
            <a:off x="1392795" y="4918179"/>
            <a:ext cx="1000544" cy="5047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r Verbinder 93">
            <a:extLst>
              <a:ext uri="{FF2B5EF4-FFF2-40B4-BE49-F238E27FC236}">
                <a16:creationId xmlns:a16="http://schemas.microsoft.com/office/drawing/2014/main" id="{FFCE8EF0-605D-2715-77FB-B7E2D78A2ABF}"/>
              </a:ext>
            </a:extLst>
          </p:cNvPr>
          <p:cNvCxnSpPr>
            <a:cxnSpLocks/>
          </p:cNvCxnSpPr>
          <p:nvPr/>
        </p:nvCxnSpPr>
        <p:spPr>
          <a:xfrm flipV="1">
            <a:off x="1399145" y="1235348"/>
            <a:ext cx="22460" cy="3682831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r Verbinder 96">
            <a:extLst>
              <a:ext uri="{FF2B5EF4-FFF2-40B4-BE49-F238E27FC236}">
                <a16:creationId xmlns:a16="http://schemas.microsoft.com/office/drawing/2014/main" id="{B8B66643-2C69-DAE6-D7EC-E722949FD17B}"/>
              </a:ext>
            </a:extLst>
          </p:cNvPr>
          <p:cNvCxnSpPr>
            <a:cxnSpLocks/>
          </p:cNvCxnSpPr>
          <p:nvPr/>
        </p:nvCxnSpPr>
        <p:spPr>
          <a:xfrm>
            <a:off x="1410375" y="1232508"/>
            <a:ext cx="5426430" cy="284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r Verbinder 99">
            <a:extLst>
              <a:ext uri="{FF2B5EF4-FFF2-40B4-BE49-F238E27FC236}">
                <a16:creationId xmlns:a16="http://schemas.microsoft.com/office/drawing/2014/main" id="{953A309C-B8D3-D3AF-5F7F-B1BF3EB3788C}"/>
              </a:ext>
            </a:extLst>
          </p:cNvPr>
          <p:cNvCxnSpPr>
            <a:cxnSpLocks/>
          </p:cNvCxnSpPr>
          <p:nvPr/>
        </p:nvCxnSpPr>
        <p:spPr>
          <a:xfrm>
            <a:off x="6818638" y="1237465"/>
            <a:ext cx="0" cy="750411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Grafik 102" descr="Ein Bild, das Display, Elektronik, Rechteck enthält.">
            <a:extLst>
              <a:ext uri="{FF2B5EF4-FFF2-40B4-BE49-F238E27FC236}">
                <a16:creationId xmlns:a16="http://schemas.microsoft.com/office/drawing/2014/main" id="{2B10DE36-FE0D-5D3B-EA75-E1653B53227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210" y="4716799"/>
            <a:ext cx="1650352" cy="790505"/>
          </a:xfrm>
          <a:prstGeom prst="rect">
            <a:avLst/>
          </a:prstGeom>
        </p:spPr>
      </p:pic>
      <p:cxnSp>
        <p:nvCxnSpPr>
          <p:cNvPr id="104" name="Gerader Verbinder 103">
            <a:extLst>
              <a:ext uri="{FF2B5EF4-FFF2-40B4-BE49-F238E27FC236}">
                <a16:creationId xmlns:a16="http://schemas.microsoft.com/office/drawing/2014/main" id="{5178CF0F-7361-6704-58BD-9644243A5B63}"/>
              </a:ext>
            </a:extLst>
          </p:cNvPr>
          <p:cNvCxnSpPr>
            <a:cxnSpLocks/>
          </p:cNvCxnSpPr>
          <p:nvPr/>
        </p:nvCxnSpPr>
        <p:spPr>
          <a:xfrm flipH="1">
            <a:off x="6562494" y="4879034"/>
            <a:ext cx="105548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rader Verbinder 108">
            <a:extLst>
              <a:ext uri="{FF2B5EF4-FFF2-40B4-BE49-F238E27FC236}">
                <a16:creationId xmlns:a16="http://schemas.microsoft.com/office/drawing/2014/main" id="{4799B571-DB80-5980-E89E-B1A7525F6D32}"/>
              </a:ext>
            </a:extLst>
          </p:cNvPr>
          <p:cNvCxnSpPr>
            <a:cxnSpLocks/>
          </p:cNvCxnSpPr>
          <p:nvPr/>
        </p:nvCxnSpPr>
        <p:spPr>
          <a:xfrm flipH="1">
            <a:off x="6497690" y="4936055"/>
            <a:ext cx="112029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r Verbinder 112">
            <a:extLst>
              <a:ext uri="{FF2B5EF4-FFF2-40B4-BE49-F238E27FC236}">
                <a16:creationId xmlns:a16="http://schemas.microsoft.com/office/drawing/2014/main" id="{092D9305-FB55-5820-78DF-E56AD7D2204B}"/>
              </a:ext>
            </a:extLst>
          </p:cNvPr>
          <p:cNvCxnSpPr>
            <a:cxnSpLocks/>
          </p:cNvCxnSpPr>
          <p:nvPr/>
        </p:nvCxnSpPr>
        <p:spPr>
          <a:xfrm flipH="1">
            <a:off x="7358964" y="4974909"/>
            <a:ext cx="259017" cy="18167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Gerader Verbinder 119">
            <a:extLst>
              <a:ext uri="{FF2B5EF4-FFF2-40B4-BE49-F238E27FC236}">
                <a16:creationId xmlns:a16="http://schemas.microsoft.com/office/drawing/2014/main" id="{54083671-D561-4530-2398-E2922E0C11BB}"/>
              </a:ext>
            </a:extLst>
          </p:cNvPr>
          <p:cNvCxnSpPr>
            <a:cxnSpLocks/>
          </p:cNvCxnSpPr>
          <p:nvPr/>
        </p:nvCxnSpPr>
        <p:spPr>
          <a:xfrm>
            <a:off x="7358964" y="3676782"/>
            <a:ext cx="0" cy="1316294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Gerader Verbinder 123">
            <a:extLst>
              <a:ext uri="{FF2B5EF4-FFF2-40B4-BE49-F238E27FC236}">
                <a16:creationId xmlns:a16="http://schemas.microsoft.com/office/drawing/2014/main" id="{C10EAE18-480C-067C-9CC1-52D99A815938}"/>
              </a:ext>
            </a:extLst>
          </p:cNvPr>
          <p:cNvCxnSpPr>
            <a:cxnSpLocks/>
          </p:cNvCxnSpPr>
          <p:nvPr/>
        </p:nvCxnSpPr>
        <p:spPr>
          <a:xfrm>
            <a:off x="7281241" y="3676782"/>
            <a:ext cx="0" cy="1373613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Gerader Verbinder 125">
            <a:extLst>
              <a:ext uri="{FF2B5EF4-FFF2-40B4-BE49-F238E27FC236}">
                <a16:creationId xmlns:a16="http://schemas.microsoft.com/office/drawing/2014/main" id="{D09BEE4C-29C7-D44E-0274-392D8A067788}"/>
              </a:ext>
            </a:extLst>
          </p:cNvPr>
          <p:cNvCxnSpPr>
            <a:cxnSpLocks/>
          </p:cNvCxnSpPr>
          <p:nvPr/>
        </p:nvCxnSpPr>
        <p:spPr>
          <a:xfrm flipH="1" flipV="1">
            <a:off x="7294871" y="5031929"/>
            <a:ext cx="324803" cy="555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Gerader Verbinder 145">
            <a:extLst>
              <a:ext uri="{FF2B5EF4-FFF2-40B4-BE49-F238E27FC236}">
                <a16:creationId xmlns:a16="http://schemas.microsoft.com/office/drawing/2014/main" id="{B6E64168-BC08-CABA-D018-707662DD386F}"/>
              </a:ext>
            </a:extLst>
          </p:cNvPr>
          <p:cNvCxnSpPr>
            <a:cxnSpLocks/>
          </p:cNvCxnSpPr>
          <p:nvPr/>
        </p:nvCxnSpPr>
        <p:spPr>
          <a:xfrm flipH="1" flipV="1">
            <a:off x="6899745" y="4432162"/>
            <a:ext cx="1557816" cy="4042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Gerader Verbinder 149">
            <a:extLst>
              <a:ext uri="{FF2B5EF4-FFF2-40B4-BE49-F238E27FC236}">
                <a16:creationId xmlns:a16="http://schemas.microsoft.com/office/drawing/2014/main" id="{B7BBE727-3EDA-1E2F-81BD-81ABA35A8822}"/>
              </a:ext>
            </a:extLst>
          </p:cNvPr>
          <p:cNvCxnSpPr>
            <a:cxnSpLocks/>
          </p:cNvCxnSpPr>
          <p:nvPr/>
        </p:nvCxnSpPr>
        <p:spPr>
          <a:xfrm>
            <a:off x="6899745" y="3667698"/>
            <a:ext cx="0" cy="76578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Gerader Verbinder 152">
            <a:extLst>
              <a:ext uri="{FF2B5EF4-FFF2-40B4-BE49-F238E27FC236}">
                <a16:creationId xmlns:a16="http://schemas.microsoft.com/office/drawing/2014/main" id="{1D1D8CD1-6AF0-B313-4217-E57B3951E0D9}"/>
              </a:ext>
            </a:extLst>
          </p:cNvPr>
          <p:cNvCxnSpPr>
            <a:cxnSpLocks/>
          </p:cNvCxnSpPr>
          <p:nvPr/>
        </p:nvCxnSpPr>
        <p:spPr>
          <a:xfrm>
            <a:off x="10014064" y="4178066"/>
            <a:ext cx="1095946" cy="5863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5" name="Gerader Verbinder 154">
            <a:extLst>
              <a:ext uri="{FF2B5EF4-FFF2-40B4-BE49-F238E27FC236}">
                <a16:creationId xmlns:a16="http://schemas.microsoft.com/office/drawing/2014/main" id="{3C48E720-ED40-A78E-A6EB-BB56057FD642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11094799" y="4167610"/>
            <a:ext cx="5276" cy="636568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8" name="Gerader Verbinder 157">
            <a:extLst>
              <a:ext uri="{FF2B5EF4-FFF2-40B4-BE49-F238E27FC236}">
                <a16:creationId xmlns:a16="http://schemas.microsoft.com/office/drawing/2014/main" id="{8CD5BA3E-AB61-ADEB-B6B3-67B46AFFE275}"/>
              </a:ext>
            </a:extLst>
          </p:cNvPr>
          <p:cNvCxnSpPr>
            <a:cxnSpLocks/>
            <a:endCxn id="162" idx="2"/>
          </p:cNvCxnSpPr>
          <p:nvPr/>
        </p:nvCxnSpPr>
        <p:spPr>
          <a:xfrm flipV="1">
            <a:off x="3444286" y="5858453"/>
            <a:ext cx="1177188" cy="10755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9" name="Gerader Verbinder 158">
            <a:extLst>
              <a:ext uri="{FF2B5EF4-FFF2-40B4-BE49-F238E27FC236}">
                <a16:creationId xmlns:a16="http://schemas.microsoft.com/office/drawing/2014/main" id="{14FEC079-A846-5456-A9C7-259F10389061}"/>
              </a:ext>
            </a:extLst>
          </p:cNvPr>
          <p:cNvCxnSpPr>
            <a:cxnSpLocks/>
            <a:stCxn id="162" idx="0"/>
          </p:cNvCxnSpPr>
          <p:nvPr/>
        </p:nvCxnSpPr>
        <p:spPr>
          <a:xfrm>
            <a:off x="5108431" y="5858453"/>
            <a:ext cx="5815924" cy="11215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2" name="Grafik 161">
            <a:extLst>
              <a:ext uri="{FF2B5EF4-FFF2-40B4-BE49-F238E27FC236}">
                <a16:creationId xmlns:a16="http://schemas.microsoft.com/office/drawing/2014/main" id="{CF62B000-5F03-1140-E818-F92DB220F29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41102" y="5614974"/>
            <a:ext cx="647700" cy="486957"/>
          </a:xfrm>
          <a:prstGeom prst="rect">
            <a:avLst/>
          </a:prstGeom>
        </p:spPr>
      </p:pic>
      <p:pic>
        <p:nvPicPr>
          <p:cNvPr id="166" name="Grafik 165" descr="Ein Bild, das Text, Screenshot, Elektronik, Messgerät enthält.&#10;&#10;Automatisch generierte Beschreibung">
            <a:extLst>
              <a:ext uri="{FF2B5EF4-FFF2-40B4-BE49-F238E27FC236}">
                <a16:creationId xmlns:a16="http://schemas.microsoft.com/office/drawing/2014/main" id="{B4E27C90-A755-A400-4D40-B38A9F0284A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480563" y="4855152"/>
            <a:ext cx="831850" cy="679450"/>
          </a:xfrm>
          <a:prstGeom prst="rect">
            <a:avLst/>
          </a:prstGeom>
        </p:spPr>
      </p:pic>
      <p:pic>
        <p:nvPicPr>
          <p:cNvPr id="168" name="Grafik 167" descr="Ein Bild, das Text, Büroausstattung, Allgemeine Versorgung enthält.&#10;&#10;Automatisch generierte Beschreibung">
            <a:extLst>
              <a:ext uri="{FF2B5EF4-FFF2-40B4-BE49-F238E27FC236}">
                <a16:creationId xmlns:a16="http://schemas.microsoft.com/office/drawing/2014/main" id="{6C1303B4-10B5-2640-0C84-B31970BCAA4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267028" y="5031929"/>
            <a:ext cx="1009061" cy="268263"/>
          </a:xfrm>
          <a:prstGeom prst="rect">
            <a:avLst/>
          </a:prstGeom>
        </p:spPr>
      </p:pic>
      <p:cxnSp>
        <p:nvCxnSpPr>
          <p:cNvPr id="169" name="Gerader Verbinder 168">
            <a:extLst>
              <a:ext uri="{FF2B5EF4-FFF2-40B4-BE49-F238E27FC236}">
                <a16:creationId xmlns:a16="http://schemas.microsoft.com/office/drawing/2014/main" id="{78E6939B-6BC2-8C23-B7B0-F48870BC55E8}"/>
              </a:ext>
            </a:extLst>
          </p:cNvPr>
          <p:cNvCxnSpPr>
            <a:cxnSpLocks/>
          </p:cNvCxnSpPr>
          <p:nvPr/>
        </p:nvCxnSpPr>
        <p:spPr>
          <a:xfrm flipH="1">
            <a:off x="4276089" y="5166061"/>
            <a:ext cx="12231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Gerader Verbinder 171">
            <a:extLst>
              <a:ext uri="{FF2B5EF4-FFF2-40B4-BE49-F238E27FC236}">
                <a16:creationId xmlns:a16="http://schemas.microsoft.com/office/drawing/2014/main" id="{ABB635D7-557C-A324-17CA-47657E986D4A}"/>
              </a:ext>
            </a:extLst>
          </p:cNvPr>
          <p:cNvCxnSpPr>
            <a:cxnSpLocks/>
          </p:cNvCxnSpPr>
          <p:nvPr/>
        </p:nvCxnSpPr>
        <p:spPr>
          <a:xfrm>
            <a:off x="3267027" y="5166061"/>
            <a:ext cx="0" cy="20331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Gerader Verbinder 174">
            <a:extLst>
              <a:ext uri="{FF2B5EF4-FFF2-40B4-BE49-F238E27FC236}">
                <a16:creationId xmlns:a16="http://schemas.microsoft.com/office/drawing/2014/main" id="{C2DE8DD2-EF03-6F16-0FEC-73668390949B}"/>
              </a:ext>
            </a:extLst>
          </p:cNvPr>
          <p:cNvCxnSpPr>
            <a:cxnSpLocks/>
          </p:cNvCxnSpPr>
          <p:nvPr/>
        </p:nvCxnSpPr>
        <p:spPr>
          <a:xfrm flipH="1">
            <a:off x="3258250" y="5355295"/>
            <a:ext cx="1535805" cy="7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Gerader Verbinder 178">
            <a:extLst>
              <a:ext uri="{FF2B5EF4-FFF2-40B4-BE49-F238E27FC236}">
                <a16:creationId xmlns:a16="http://schemas.microsoft.com/office/drawing/2014/main" id="{01C474A9-7706-16EE-B68B-6431FD73E5D2}"/>
              </a:ext>
            </a:extLst>
          </p:cNvPr>
          <p:cNvCxnSpPr>
            <a:cxnSpLocks/>
          </p:cNvCxnSpPr>
          <p:nvPr/>
        </p:nvCxnSpPr>
        <p:spPr>
          <a:xfrm>
            <a:off x="4794055" y="5374919"/>
            <a:ext cx="0" cy="20331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rader Verbinder 180">
            <a:extLst>
              <a:ext uri="{FF2B5EF4-FFF2-40B4-BE49-F238E27FC236}">
                <a16:creationId xmlns:a16="http://schemas.microsoft.com/office/drawing/2014/main" id="{045685EB-1CC8-E345-5B42-3EC0FFEE0BF0}"/>
              </a:ext>
            </a:extLst>
          </p:cNvPr>
          <p:cNvCxnSpPr>
            <a:cxnSpLocks/>
          </p:cNvCxnSpPr>
          <p:nvPr/>
        </p:nvCxnSpPr>
        <p:spPr>
          <a:xfrm flipH="1">
            <a:off x="6299027" y="5112051"/>
            <a:ext cx="275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Gerader Verbinder 186">
            <a:extLst>
              <a:ext uri="{FF2B5EF4-FFF2-40B4-BE49-F238E27FC236}">
                <a16:creationId xmlns:a16="http://schemas.microsoft.com/office/drawing/2014/main" id="{FE596447-45D4-CFC8-8658-367E20C180C0}"/>
              </a:ext>
            </a:extLst>
          </p:cNvPr>
          <p:cNvCxnSpPr>
            <a:cxnSpLocks/>
          </p:cNvCxnSpPr>
          <p:nvPr/>
        </p:nvCxnSpPr>
        <p:spPr>
          <a:xfrm flipH="1">
            <a:off x="6279992" y="5050395"/>
            <a:ext cx="21635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Gerader Verbinder 190">
            <a:extLst>
              <a:ext uri="{FF2B5EF4-FFF2-40B4-BE49-F238E27FC236}">
                <a16:creationId xmlns:a16="http://schemas.microsoft.com/office/drawing/2014/main" id="{18AB35AE-D0F2-560B-C0AA-163897CFC9F4}"/>
              </a:ext>
            </a:extLst>
          </p:cNvPr>
          <p:cNvCxnSpPr>
            <a:cxnSpLocks/>
          </p:cNvCxnSpPr>
          <p:nvPr/>
        </p:nvCxnSpPr>
        <p:spPr>
          <a:xfrm flipH="1">
            <a:off x="4982557" y="5298555"/>
            <a:ext cx="62067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Gerader Verbinder 193">
            <a:extLst>
              <a:ext uri="{FF2B5EF4-FFF2-40B4-BE49-F238E27FC236}">
                <a16:creationId xmlns:a16="http://schemas.microsoft.com/office/drawing/2014/main" id="{C029CA93-91A5-865B-2FD7-97A4290B65BE}"/>
              </a:ext>
            </a:extLst>
          </p:cNvPr>
          <p:cNvCxnSpPr>
            <a:cxnSpLocks/>
          </p:cNvCxnSpPr>
          <p:nvPr/>
        </p:nvCxnSpPr>
        <p:spPr>
          <a:xfrm flipV="1">
            <a:off x="4982557" y="5317572"/>
            <a:ext cx="0" cy="19813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Gerader Verbinder 196">
            <a:extLst>
              <a:ext uri="{FF2B5EF4-FFF2-40B4-BE49-F238E27FC236}">
                <a16:creationId xmlns:a16="http://schemas.microsoft.com/office/drawing/2014/main" id="{0821EF9C-5B1F-5C0D-9567-36B5C580D8EB}"/>
              </a:ext>
            </a:extLst>
          </p:cNvPr>
          <p:cNvCxnSpPr>
            <a:cxnSpLocks/>
          </p:cNvCxnSpPr>
          <p:nvPr/>
        </p:nvCxnSpPr>
        <p:spPr>
          <a:xfrm flipH="1">
            <a:off x="6256012" y="5171819"/>
            <a:ext cx="680187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Gerader Verbinder 198">
            <a:extLst>
              <a:ext uri="{FF2B5EF4-FFF2-40B4-BE49-F238E27FC236}">
                <a16:creationId xmlns:a16="http://schemas.microsoft.com/office/drawing/2014/main" id="{F5AFF9C6-EB62-8A27-7540-E918A8945F37}"/>
              </a:ext>
            </a:extLst>
          </p:cNvPr>
          <p:cNvCxnSpPr>
            <a:cxnSpLocks/>
          </p:cNvCxnSpPr>
          <p:nvPr/>
        </p:nvCxnSpPr>
        <p:spPr>
          <a:xfrm flipH="1">
            <a:off x="6912304" y="5166061"/>
            <a:ext cx="9121" cy="60949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Gerader Verbinder 201">
            <a:extLst>
              <a:ext uri="{FF2B5EF4-FFF2-40B4-BE49-F238E27FC236}">
                <a16:creationId xmlns:a16="http://schemas.microsoft.com/office/drawing/2014/main" id="{4958579A-C1AC-7059-01AE-7273A7005EFE}"/>
              </a:ext>
            </a:extLst>
          </p:cNvPr>
          <p:cNvCxnSpPr>
            <a:cxnSpLocks/>
          </p:cNvCxnSpPr>
          <p:nvPr/>
        </p:nvCxnSpPr>
        <p:spPr>
          <a:xfrm flipH="1">
            <a:off x="6889023" y="5736668"/>
            <a:ext cx="3359139" cy="737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Gerader Verbinder 203">
            <a:extLst>
              <a:ext uri="{FF2B5EF4-FFF2-40B4-BE49-F238E27FC236}">
                <a16:creationId xmlns:a16="http://schemas.microsoft.com/office/drawing/2014/main" id="{49AE0825-3C3C-4656-A525-C30588F5B3C1}"/>
              </a:ext>
            </a:extLst>
          </p:cNvPr>
          <p:cNvCxnSpPr>
            <a:cxnSpLocks/>
          </p:cNvCxnSpPr>
          <p:nvPr/>
        </p:nvCxnSpPr>
        <p:spPr>
          <a:xfrm>
            <a:off x="10228195" y="3766601"/>
            <a:ext cx="27983" cy="197621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Gerader Verbinder 206">
            <a:extLst>
              <a:ext uri="{FF2B5EF4-FFF2-40B4-BE49-F238E27FC236}">
                <a16:creationId xmlns:a16="http://schemas.microsoft.com/office/drawing/2014/main" id="{6EA8D003-C2CF-65A3-A651-14F103E60728}"/>
              </a:ext>
            </a:extLst>
          </p:cNvPr>
          <p:cNvCxnSpPr>
            <a:cxnSpLocks/>
          </p:cNvCxnSpPr>
          <p:nvPr/>
        </p:nvCxnSpPr>
        <p:spPr>
          <a:xfrm flipH="1" flipV="1">
            <a:off x="7847924" y="3774072"/>
            <a:ext cx="2365035" cy="2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Gerader Verbinder 208">
            <a:extLst>
              <a:ext uri="{FF2B5EF4-FFF2-40B4-BE49-F238E27FC236}">
                <a16:creationId xmlns:a16="http://schemas.microsoft.com/office/drawing/2014/main" id="{03891C0E-E3AD-3410-02D3-3ADB1201D267}"/>
              </a:ext>
            </a:extLst>
          </p:cNvPr>
          <p:cNvCxnSpPr>
            <a:cxnSpLocks/>
          </p:cNvCxnSpPr>
          <p:nvPr/>
        </p:nvCxnSpPr>
        <p:spPr>
          <a:xfrm>
            <a:off x="7832688" y="1252654"/>
            <a:ext cx="32554" cy="2548866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Gerader Verbinder 209">
            <a:extLst>
              <a:ext uri="{FF2B5EF4-FFF2-40B4-BE49-F238E27FC236}">
                <a16:creationId xmlns:a16="http://schemas.microsoft.com/office/drawing/2014/main" id="{B7240801-6062-59EF-B345-203D286A95A2}"/>
              </a:ext>
            </a:extLst>
          </p:cNvPr>
          <p:cNvCxnSpPr>
            <a:cxnSpLocks/>
          </p:cNvCxnSpPr>
          <p:nvPr/>
        </p:nvCxnSpPr>
        <p:spPr>
          <a:xfrm flipH="1" flipV="1">
            <a:off x="6862265" y="1261056"/>
            <a:ext cx="993397" cy="848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Gerader Verbinder 212">
            <a:extLst>
              <a:ext uri="{FF2B5EF4-FFF2-40B4-BE49-F238E27FC236}">
                <a16:creationId xmlns:a16="http://schemas.microsoft.com/office/drawing/2014/main" id="{F5475AC8-BB19-7E38-B109-907D0DB9947C}"/>
              </a:ext>
            </a:extLst>
          </p:cNvPr>
          <p:cNvCxnSpPr>
            <a:cxnSpLocks/>
          </p:cNvCxnSpPr>
          <p:nvPr/>
        </p:nvCxnSpPr>
        <p:spPr>
          <a:xfrm>
            <a:off x="6882302" y="1255951"/>
            <a:ext cx="27170" cy="731925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el 1">
            <a:extLst>
              <a:ext uri="{FF2B5EF4-FFF2-40B4-BE49-F238E27FC236}">
                <a16:creationId xmlns:a16="http://schemas.microsoft.com/office/drawing/2014/main" id="{CB17B20D-255E-E5B1-C24B-4347AB73A38A}"/>
              </a:ext>
            </a:extLst>
          </p:cNvPr>
          <p:cNvSpPr txBox="1">
            <a:spLocks/>
          </p:cNvSpPr>
          <p:nvPr/>
        </p:nvSpPr>
        <p:spPr>
          <a:xfrm>
            <a:off x="3020384" y="1553618"/>
            <a:ext cx="1345507" cy="19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" b="1" dirty="0"/>
              <a:t>Code &amp; Einstellparameter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0933D226-D40E-4DEB-76A4-EB237DD28349}"/>
              </a:ext>
            </a:extLst>
          </p:cNvPr>
          <p:cNvSpPr txBox="1">
            <a:spLocks/>
          </p:cNvSpPr>
          <p:nvPr/>
        </p:nvSpPr>
        <p:spPr>
          <a:xfrm>
            <a:off x="1545467" y="1457635"/>
            <a:ext cx="1345507" cy="19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" b="1" dirty="0"/>
              <a:t>PC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78C31314-98B6-C42C-37E1-BED838BA50AE}"/>
              </a:ext>
            </a:extLst>
          </p:cNvPr>
          <p:cNvSpPr txBox="1">
            <a:spLocks/>
          </p:cNvSpPr>
          <p:nvPr/>
        </p:nvSpPr>
        <p:spPr>
          <a:xfrm>
            <a:off x="1659028" y="3132311"/>
            <a:ext cx="1345507" cy="19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" b="1" dirty="0"/>
              <a:t>Ultraschallsensor 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2785D2D2-1362-FD55-A71F-6174B13BBDEE}"/>
              </a:ext>
            </a:extLst>
          </p:cNvPr>
          <p:cNvSpPr txBox="1">
            <a:spLocks/>
          </p:cNvSpPr>
          <p:nvPr/>
        </p:nvSpPr>
        <p:spPr>
          <a:xfrm>
            <a:off x="5694444" y="1660719"/>
            <a:ext cx="1015194" cy="2931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" b="1" dirty="0"/>
              <a:t>Microcontroller Arduino Uno R3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F4647D57-3893-96E2-7DC2-EDBB9D86D323}"/>
              </a:ext>
            </a:extLst>
          </p:cNvPr>
          <p:cNvSpPr txBox="1">
            <a:spLocks/>
          </p:cNvSpPr>
          <p:nvPr/>
        </p:nvSpPr>
        <p:spPr>
          <a:xfrm>
            <a:off x="3309271" y="4761353"/>
            <a:ext cx="1015194" cy="2931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" b="1" dirty="0"/>
              <a:t>Externe </a:t>
            </a:r>
          </a:p>
          <a:p>
            <a:r>
              <a:rPr lang="de-DE" sz="800" b="1" dirty="0"/>
              <a:t>Versorgung 12V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DE53D002-8EA8-E6E2-485A-A908107528AC}"/>
              </a:ext>
            </a:extLst>
          </p:cNvPr>
          <p:cNvSpPr txBox="1">
            <a:spLocks/>
          </p:cNvSpPr>
          <p:nvPr/>
        </p:nvSpPr>
        <p:spPr>
          <a:xfrm>
            <a:off x="2540410" y="6035157"/>
            <a:ext cx="1015194" cy="2931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" b="1" dirty="0"/>
              <a:t>Wasserbehälter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BAAE3F4C-2A8F-1D31-7D4F-B30D78B44312}"/>
              </a:ext>
            </a:extLst>
          </p:cNvPr>
          <p:cNvSpPr txBox="1">
            <a:spLocks/>
          </p:cNvSpPr>
          <p:nvPr/>
        </p:nvSpPr>
        <p:spPr>
          <a:xfrm>
            <a:off x="4380088" y="6061424"/>
            <a:ext cx="1015194" cy="2931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" b="1" dirty="0"/>
              <a:t>Pumpe</a:t>
            </a:r>
          </a:p>
        </p:txBody>
      </p:sp>
      <p:sp>
        <p:nvSpPr>
          <p:cNvPr id="18" name="Titel 1">
            <a:extLst>
              <a:ext uri="{FF2B5EF4-FFF2-40B4-BE49-F238E27FC236}">
                <a16:creationId xmlns:a16="http://schemas.microsoft.com/office/drawing/2014/main" id="{F5EF34D3-638F-030F-DE4C-941B133BAC14}"/>
              </a:ext>
            </a:extLst>
          </p:cNvPr>
          <p:cNvSpPr txBox="1">
            <a:spLocks/>
          </p:cNvSpPr>
          <p:nvPr/>
        </p:nvSpPr>
        <p:spPr>
          <a:xfrm>
            <a:off x="10597137" y="6035157"/>
            <a:ext cx="1015194" cy="2931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" b="1" dirty="0"/>
              <a:t>Pflanze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C799A435-9431-0EBC-963D-0669AEA81A12}"/>
              </a:ext>
            </a:extLst>
          </p:cNvPr>
          <p:cNvSpPr txBox="1">
            <a:spLocks/>
          </p:cNvSpPr>
          <p:nvPr/>
        </p:nvSpPr>
        <p:spPr>
          <a:xfrm>
            <a:off x="5508147" y="5520111"/>
            <a:ext cx="832284" cy="1631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" b="1" dirty="0"/>
              <a:t>Relais</a:t>
            </a:r>
          </a:p>
        </p:txBody>
      </p: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4ECFE5CE-30B8-ED99-FD65-286C5CEF3577}"/>
              </a:ext>
            </a:extLst>
          </p:cNvPr>
          <p:cNvCxnSpPr>
            <a:cxnSpLocks/>
          </p:cNvCxnSpPr>
          <p:nvPr/>
        </p:nvCxnSpPr>
        <p:spPr>
          <a:xfrm flipH="1">
            <a:off x="9629991" y="1384685"/>
            <a:ext cx="29185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F28F5140-8C70-D8A3-A336-D1F2D961D07A}"/>
              </a:ext>
            </a:extLst>
          </p:cNvPr>
          <p:cNvCxnSpPr>
            <a:cxnSpLocks/>
          </p:cNvCxnSpPr>
          <p:nvPr/>
        </p:nvCxnSpPr>
        <p:spPr>
          <a:xfrm flipH="1" flipV="1">
            <a:off x="9644622" y="1532022"/>
            <a:ext cx="277226" cy="55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hteck 38">
            <a:extLst>
              <a:ext uri="{FF2B5EF4-FFF2-40B4-BE49-F238E27FC236}">
                <a16:creationId xmlns:a16="http://schemas.microsoft.com/office/drawing/2014/main" id="{0B493138-108F-DDE4-B2C7-2D3728EBA5DB}"/>
              </a:ext>
            </a:extLst>
          </p:cNvPr>
          <p:cNvSpPr/>
          <p:nvPr/>
        </p:nvSpPr>
        <p:spPr>
          <a:xfrm>
            <a:off x="9519139" y="908487"/>
            <a:ext cx="1994160" cy="203983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7575FBB1-C225-EF58-9775-359C5DE9ECE6}"/>
              </a:ext>
            </a:extLst>
          </p:cNvPr>
          <p:cNvCxnSpPr>
            <a:cxnSpLocks/>
          </p:cNvCxnSpPr>
          <p:nvPr/>
        </p:nvCxnSpPr>
        <p:spPr>
          <a:xfrm>
            <a:off x="9655781" y="1708536"/>
            <a:ext cx="266067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BF2FA4E7-127C-22F4-A26D-6CB8FA7B1162}"/>
              </a:ext>
            </a:extLst>
          </p:cNvPr>
          <p:cNvCxnSpPr>
            <a:cxnSpLocks/>
          </p:cNvCxnSpPr>
          <p:nvPr/>
        </p:nvCxnSpPr>
        <p:spPr>
          <a:xfrm>
            <a:off x="9653592" y="1896657"/>
            <a:ext cx="268256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D0986E5E-6887-6101-4702-80BD567FCA6F}"/>
              </a:ext>
            </a:extLst>
          </p:cNvPr>
          <p:cNvCxnSpPr>
            <a:cxnSpLocks/>
          </p:cNvCxnSpPr>
          <p:nvPr/>
        </p:nvCxnSpPr>
        <p:spPr>
          <a:xfrm>
            <a:off x="9653592" y="2073772"/>
            <a:ext cx="268256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Gerader Verbinder 50">
            <a:extLst>
              <a:ext uri="{FF2B5EF4-FFF2-40B4-BE49-F238E27FC236}">
                <a16:creationId xmlns:a16="http://schemas.microsoft.com/office/drawing/2014/main" id="{B1E08915-C545-337B-14D1-C5EBA0511081}"/>
              </a:ext>
            </a:extLst>
          </p:cNvPr>
          <p:cNvCxnSpPr>
            <a:cxnSpLocks/>
          </p:cNvCxnSpPr>
          <p:nvPr/>
        </p:nvCxnSpPr>
        <p:spPr>
          <a:xfrm>
            <a:off x="9657436" y="2453511"/>
            <a:ext cx="268256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Gerader Verbinder 52">
            <a:extLst>
              <a:ext uri="{FF2B5EF4-FFF2-40B4-BE49-F238E27FC236}">
                <a16:creationId xmlns:a16="http://schemas.microsoft.com/office/drawing/2014/main" id="{0A868743-A5A3-E837-3653-9D41CA306338}"/>
              </a:ext>
            </a:extLst>
          </p:cNvPr>
          <p:cNvCxnSpPr>
            <a:cxnSpLocks/>
          </p:cNvCxnSpPr>
          <p:nvPr/>
        </p:nvCxnSpPr>
        <p:spPr>
          <a:xfrm>
            <a:off x="9657436" y="2587154"/>
            <a:ext cx="268256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74C0E6D7-B931-CC57-27DB-D7184C12D933}"/>
              </a:ext>
            </a:extLst>
          </p:cNvPr>
          <p:cNvCxnSpPr>
            <a:cxnSpLocks/>
          </p:cNvCxnSpPr>
          <p:nvPr/>
        </p:nvCxnSpPr>
        <p:spPr>
          <a:xfrm>
            <a:off x="9657436" y="2709074"/>
            <a:ext cx="268256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itel 1">
            <a:extLst>
              <a:ext uri="{FF2B5EF4-FFF2-40B4-BE49-F238E27FC236}">
                <a16:creationId xmlns:a16="http://schemas.microsoft.com/office/drawing/2014/main" id="{35526DF9-58D4-2C78-FA25-1971145EA966}"/>
              </a:ext>
            </a:extLst>
          </p:cNvPr>
          <p:cNvSpPr txBox="1">
            <a:spLocks/>
          </p:cNvSpPr>
          <p:nvPr/>
        </p:nvSpPr>
        <p:spPr>
          <a:xfrm>
            <a:off x="9838534" y="1302397"/>
            <a:ext cx="481899" cy="19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" b="1" dirty="0"/>
              <a:t>VCC</a:t>
            </a:r>
          </a:p>
        </p:txBody>
      </p:sp>
      <p:sp>
        <p:nvSpPr>
          <p:cNvPr id="57" name="Titel 1">
            <a:extLst>
              <a:ext uri="{FF2B5EF4-FFF2-40B4-BE49-F238E27FC236}">
                <a16:creationId xmlns:a16="http://schemas.microsoft.com/office/drawing/2014/main" id="{13197783-263E-BBBE-ED35-CA200C97BA7F}"/>
              </a:ext>
            </a:extLst>
          </p:cNvPr>
          <p:cNvSpPr txBox="1">
            <a:spLocks/>
          </p:cNvSpPr>
          <p:nvPr/>
        </p:nvSpPr>
        <p:spPr>
          <a:xfrm>
            <a:off x="9838534" y="1444844"/>
            <a:ext cx="481899" cy="19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" b="1" dirty="0"/>
              <a:t>GND</a:t>
            </a:r>
          </a:p>
        </p:txBody>
      </p:sp>
      <p:sp>
        <p:nvSpPr>
          <p:cNvPr id="58" name="Titel 1">
            <a:extLst>
              <a:ext uri="{FF2B5EF4-FFF2-40B4-BE49-F238E27FC236}">
                <a16:creationId xmlns:a16="http://schemas.microsoft.com/office/drawing/2014/main" id="{5EF11CFB-1D45-A15E-1F7F-0972E62BCF67}"/>
              </a:ext>
            </a:extLst>
          </p:cNvPr>
          <p:cNvSpPr txBox="1">
            <a:spLocks/>
          </p:cNvSpPr>
          <p:nvPr/>
        </p:nvSpPr>
        <p:spPr>
          <a:xfrm>
            <a:off x="9838534" y="1621196"/>
            <a:ext cx="816307" cy="19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" b="1" dirty="0"/>
              <a:t>Verknüpfung</a:t>
            </a:r>
          </a:p>
        </p:txBody>
      </p: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4ADCB871-5D82-3004-27C5-FCBD857F46A7}"/>
              </a:ext>
            </a:extLst>
          </p:cNvPr>
          <p:cNvCxnSpPr>
            <a:cxnSpLocks/>
          </p:cNvCxnSpPr>
          <p:nvPr/>
        </p:nvCxnSpPr>
        <p:spPr>
          <a:xfrm flipV="1">
            <a:off x="2890974" y="4050588"/>
            <a:ext cx="0" cy="1420222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Titel 1">
            <a:extLst>
              <a:ext uri="{FF2B5EF4-FFF2-40B4-BE49-F238E27FC236}">
                <a16:creationId xmlns:a16="http://schemas.microsoft.com/office/drawing/2014/main" id="{C56B371D-5ED5-AFB9-E7E6-74DAB477EBF9}"/>
              </a:ext>
            </a:extLst>
          </p:cNvPr>
          <p:cNvSpPr txBox="1">
            <a:spLocks/>
          </p:cNvSpPr>
          <p:nvPr/>
        </p:nvSpPr>
        <p:spPr>
          <a:xfrm>
            <a:off x="9838233" y="1799564"/>
            <a:ext cx="816307" cy="19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" b="1" dirty="0"/>
              <a:t>Wasserfluss</a:t>
            </a:r>
          </a:p>
        </p:txBody>
      </p:sp>
      <p:sp>
        <p:nvSpPr>
          <p:cNvPr id="66" name="Titel 1">
            <a:extLst>
              <a:ext uri="{FF2B5EF4-FFF2-40B4-BE49-F238E27FC236}">
                <a16:creationId xmlns:a16="http://schemas.microsoft.com/office/drawing/2014/main" id="{10E7EF49-4441-54FF-83FB-E5C1E1A4937D}"/>
              </a:ext>
            </a:extLst>
          </p:cNvPr>
          <p:cNvSpPr txBox="1">
            <a:spLocks/>
          </p:cNvSpPr>
          <p:nvPr/>
        </p:nvSpPr>
        <p:spPr>
          <a:xfrm>
            <a:off x="9851693" y="1979551"/>
            <a:ext cx="481899" cy="19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" b="1" dirty="0"/>
              <a:t>USB</a:t>
            </a:r>
          </a:p>
        </p:txBody>
      </p:sp>
      <p:sp>
        <p:nvSpPr>
          <p:cNvPr id="67" name="Titel 1">
            <a:extLst>
              <a:ext uri="{FF2B5EF4-FFF2-40B4-BE49-F238E27FC236}">
                <a16:creationId xmlns:a16="http://schemas.microsoft.com/office/drawing/2014/main" id="{0BC56AA3-1B58-A705-DB5D-29199EE2CD93}"/>
              </a:ext>
            </a:extLst>
          </p:cNvPr>
          <p:cNvSpPr txBox="1">
            <a:spLocks/>
          </p:cNvSpPr>
          <p:nvPr/>
        </p:nvSpPr>
        <p:spPr>
          <a:xfrm>
            <a:off x="9933866" y="2493214"/>
            <a:ext cx="886203" cy="19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" b="1" dirty="0"/>
              <a:t>Informationsfluss</a:t>
            </a:r>
          </a:p>
        </p:txBody>
      </p:sp>
      <p:sp>
        <p:nvSpPr>
          <p:cNvPr id="68" name="Titel 1">
            <a:extLst>
              <a:ext uri="{FF2B5EF4-FFF2-40B4-BE49-F238E27FC236}">
                <a16:creationId xmlns:a16="http://schemas.microsoft.com/office/drawing/2014/main" id="{6921347A-393C-0A9F-D36D-E591659D7A60}"/>
              </a:ext>
            </a:extLst>
          </p:cNvPr>
          <p:cNvSpPr txBox="1">
            <a:spLocks/>
          </p:cNvSpPr>
          <p:nvPr/>
        </p:nvSpPr>
        <p:spPr>
          <a:xfrm>
            <a:off x="9731060" y="2396127"/>
            <a:ext cx="481899" cy="39042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/>
              <a:t>}</a:t>
            </a:r>
          </a:p>
        </p:txBody>
      </p:sp>
      <p:sp>
        <p:nvSpPr>
          <p:cNvPr id="69" name="Titel 1">
            <a:extLst>
              <a:ext uri="{FF2B5EF4-FFF2-40B4-BE49-F238E27FC236}">
                <a16:creationId xmlns:a16="http://schemas.microsoft.com/office/drawing/2014/main" id="{81EA97AD-0E6C-768F-97A1-757BFE654E2E}"/>
              </a:ext>
            </a:extLst>
          </p:cNvPr>
          <p:cNvSpPr txBox="1">
            <a:spLocks/>
          </p:cNvSpPr>
          <p:nvPr/>
        </p:nvSpPr>
        <p:spPr>
          <a:xfrm>
            <a:off x="9930702" y="949203"/>
            <a:ext cx="1099789" cy="2954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600" b="1" dirty="0"/>
              <a:t>LEGENDE</a:t>
            </a:r>
          </a:p>
        </p:txBody>
      </p:sp>
    </p:spTree>
    <p:extLst>
      <p:ext uri="{BB962C8B-B14F-4D97-AF65-F5344CB8AC3E}">
        <p14:creationId xmlns:p14="http://schemas.microsoft.com/office/powerpoint/2010/main" val="543310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Breitbild</PresentationFormat>
  <Paragraphs>21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Technischer Systementwurf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Funktioneller Komponentenaufbau</dc:title>
  <dc:creator>Jürgen Heimann</dc:creator>
  <cp:lastModifiedBy>Jürgen Heimann</cp:lastModifiedBy>
  <cp:revision>6</cp:revision>
  <dcterms:created xsi:type="dcterms:W3CDTF">2023-11-26T01:02:02Z</dcterms:created>
  <dcterms:modified xsi:type="dcterms:W3CDTF">2023-11-26T11:54:33Z</dcterms:modified>
</cp:coreProperties>
</file>